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3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CFC7F-0773-4040-A7C9-712AB0F1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3AF5667-6464-45E7-B39B-62BA3806E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DA522-4F09-4EA2-8225-DF87A3097075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B0A384-7BE4-43A9-9E35-C0973A3F6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1DE29C-1D08-4001-B6F5-D65F9EE0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3DB3-DA81-450A-B955-A17FE74D71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27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658DD6-88E6-4450-93BD-CB38F7FD6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552F40-807E-41F8-957B-30B3DF88B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255542-3D62-4F33-8E93-942D4EE5FA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DA522-4F09-4EA2-8225-DF87A3097075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C29CE-D846-43DC-AE49-47AE9C80B1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3D9A88-2EBA-46EA-AE81-6D0A3FEBC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53DB3-DA81-450A-B955-A17FE74D71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19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00A411E-2225-4EA5-AD6B-61CAF4C1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5400">
                <a:latin typeface="隶书" panose="02010509060101010101" pitchFamily="49" charset="-122"/>
                <a:ea typeface="隶书" panose="02010509060101010101" pitchFamily="49" charset="-122"/>
              </a:rPr>
              <a:t>需求分析</a:t>
            </a:r>
            <a:br>
              <a:rPr lang="en-US" altLang="zh-CN" sz="4800">
                <a:latin typeface="隶书" panose="02010509060101010101" pitchFamily="49" charset="-122"/>
                <a:ea typeface="隶书" panose="02010509060101010101" pitchFamily="49" charset="-122"/>
              </a:rPr>
            </a:br>
            <a:r>
              <a:rPr lang="en-US" altLang="zh-CN" sz="4800" b="1">
                <a:ea typeface="隶书" panose="02010509060101010101" pitchFamily="49" charset="-122"/>
              </a:rPr>
              <a:t>(Requirements Analysis)</a:t>
            </a:r>
            <a:endParaRPr lang="en-US" altLang="zh-CN" sz="4800" dirty="0">
              <a:solidFill>
                <a:srgbClr val="FD1907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57A991-D164-425C-A7E1-A1910D7C89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67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55FC53D-853F-417A-B12C-7FE130112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需求工程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DF998E-8819-44E7-A400-8A8C7CBC25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40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B1D1495-C3B8-4F08-8CCE-3D0025D89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宋体" panose="02010600030101010101" pitchFamily="2" charset="-122"/>
              </a:rPr>
              <a:t>需求开发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90ADCA-EB0D-4D0D-89C8-AC0780DB05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97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C335198-1DCC-4E03-8577-98174A5FF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需求管理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A9DFEC-0392-45AB-8713-DF8A1132D7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47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AB02350-B2A3-4708-B131-67975A863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需求的两个层次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C5B0B1-0DA1-469C-8028-CEB0B9A796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29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2AF2FAA-4025-4E23-AE1A-5BFBFE3CE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用户需求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70B675-D55F-4719-A42F-AB8FB38153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18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54507F1-2A1B-4493-9980-77AF31BC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系统需求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5D350F-97F4-4E61-829A-C3E235BF1F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38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CFF4EB-DD6E-4822-BDF0-B996DD62F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需求实例：病人信息管理系统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595830-8B06-4664-983D-9426F0D153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71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A401F3-925F-4336-AEC1-048CDD2F1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需求的两种类型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5E20DC-8C65-465D-A6ED-97F6388F4B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9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F57474E-A1AE-47EE-A68D-A422F7807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功能需求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04BC82-F0AB-4BAA-A56A-484C70DCD2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78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51371E1-C733-4DA0-8DD2-FB087203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功能需求实例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428647-ED51-4683-830E-D601760DBB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0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4D94085-2339-4169-BB37-B8F8EA8AD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outline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8AA68A-4192-49D3-A9E0-FDDE40D918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45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569A704-FA04-4B32-834B-CD4D4395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非功能需求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DB2611-1E6F-4529-88F3-7B5FC7DE7B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46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FE55969-7B2D-4893-AEFF-F3B49E91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非功能需求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11CD07-60B3-4200-9BE8-544F15A1A9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72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E2BB8C-CE1B-4314-91D1-6566B7C3A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非功能需求分类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0DF368-2C74-43E0-95BF-33BE8FA79B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05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8EC497B-B50C-4B14-B2AB-193B8554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非功能需求实例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8CA133-7A45-48EF-9632-41849BABE1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73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3DCA6AA-DBB3-4F3B-91DA-084C2BCD0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非功能需求实例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437819-7F8C-4CCC-A51F-82D0942AF5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31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79ABDB4-2461-4C29-80F7-13E4762C0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40A397-D3E8-459D-9685-F82FB91F96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79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9AAFD5-2244-4BC0-BE10-2CCF55612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EBB22E-4A32-4B9D-A82B-F2A241839D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6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7201224-31B8-4263-B549-FFDC213E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需求概述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DAE6C8-6408-4C5D-85A3-B80CB6784F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4089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5338362-1A7B-43C7-B6BD-BB44BEE1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需求的重要性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7FF76C-5506-42B1-BE10-398819E508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9082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94AD362-DF92-4EBB-9CD8-3EE781BD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需求的重要性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C91255-B2B0-471D-91D8-B634BFFDF3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6296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78F6D31-38F4-4DAC-AE64-CF6C5A905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需求的重要性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9201CB-3ABA-49E7-AEFD-B83834330D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868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418D18E-4147-4C7B-8B5B-E0068766F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什么是需求工程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924F21-8B6E-48E2-8CEF-23C49ADADA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9309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61</Words>
  <Application>Microsoft Office PowerPoint</Application>
  <PresentationFormat>全屏显示(4:3)</PresentationFormat>
  <Paragraphs>22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等线</vt:lpstr>
      <vt:lpstr>等线 Light</vt:lpstr>
      <vt:lpstr>隶书</vt:lpstr>
      <vt:lpstr>宋体</vt:lpstr>
      <vt:lpstr>Arial</vt:lpstr>
      <vt:lpstr>Office 主题​​</vt:lpstr>
      <vt:lpstr>需求分析 (Requirements Analysis)</vt:lpstr>
      <vt:lpstr>outline</vt:lpstr>
      <vt:lpstr>PowerPoint 演示文稿</vt:lpstr>
      <vt:lpstr>PowerPoint 演示文稿</vt:lpstr>
      <vt:lpstr>需求概述</vt:lpstr>
      <vt:lpstr>需求的重要性</vt:lpstr>
      <vt:lpstr>需求的重要性</vt:lpstr>
      <vt:lpstr>需求的重要性</vt:lpstr>
      <vt:lpstr>什么是需求工程</vt:lpstr>
      <vt:lpstr>需求工程</vt:lpstr>
      <vt:lpstr>需求开发</vt:lpstr>
      <vt:lpstr>需求管理</vt:lpstr>
      <vt:lpstr>需求的两个层次</vt:lpstr>
      <vt:lpstr>用户需求</vt:lpstr>
      <vt:lpstr>系统需求</vt:lpstr>
      <vt:lpstr>需求实例：病人信息管理系统</vt:lpstr>
      <vt:lpstr>需求的两种类型</vt:lpstr>
      <vt:lpstr>功能需求</vt:lpstr>
      <vt:lpstr>功能需求实例</vt:lpstr>
      <vt:lpstr>非功能需求</vt:lpstr>
      <vt:lpstr>非功能需求</vt:lpstr>
      <vt:lpstr>非功能需求分类</vt:lpstr>
      <vt:lpstr>非功能需求实例</vt:lpstr>
      <vt:lpstr>非功能需求实例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需求分析 (Requirements Analysis)</dc:title>
  <dc:creator>18465</dc:creator>
  <cp:lastModifiedBy>张 三</cp:lastModifiedBy>
  <cp:revision>2</cp:revision>
  <dcterms:created xsi:type="dcterms:W3CDTF">2021-10-10T07:52:47Z</dcterms:created>
  <dcterms:modified xsi:type="dcterms:W3CDTF">2022-01-06T12:54:18Z</dcterms:modified>
</cp:coreProperties>
</file>